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7102475" cy="93884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0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guKAiJM9Kf8unLGVRdfM8RBSQB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08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41" cy="469424"/>
          </a:xfrm>
          <a:prstGeom prst="rect">
            <a:avLst/>
          </a:prstGeom>
          <a:noFill/>
          <a:ln>
            <a:noFill/>
          </a:ln>
        </p:spPr>
        <p:txBody>
          <a:bodyPr anchorCtr="0" anchor="t" bIns="47850" lIns="95700" spcFirstLastPara="1" rIns="95700" wrap="square" tIns="47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4" y="0"/>
            <a:ext cx="3077741" cy="469424"/>
          </a:xfrm>
          <a:prstGeom prst="rect">
            <a:avLst/>
          </a:prstGeom>
          <a:noFill/>
          <a:ln>
            <a:noFill/>
          </a:ln>
        </p:spPr>
        <p:txBody>
          <a:bodyPr anchorCtr="0" anchor="t" bIns="47850" lIns="95700" spcFirstLastPara="1" rIns="95700" wrap="square" tIns="47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0688" y="703263"/>
            <a:ext cx="6261100" cy="3521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850" lIns="95700" spcFirstLastPara="1" rIns="95700" wrap="square" tIns="4785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421"/>
            <a:ext cx="3077741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850" lIns="95700" spcFirstLastPara="1" rIns="95700" wrap="square" tIns="47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4" y="8917421"/>
            <a:ext cx="3077741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850" lIns="95700" spcFirstLastPara="1" rIns="95700" wrap="square" tIns="47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anchorCtr="0" anchor="t" bIns="47850" lIns="95700" spcFirstLastPara="1" rIns="95700" wrap="square" tIns="4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420688" y="703263"/>
            <a:ext cx="6261100" cy="3521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anchorCtr="0" anchor="t" bIns="47850" lIns="95700" spcFirstLastPara="1" rIns="95700" wrap="square" tIns="4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420688" y="703263"/>
            <a:ext cx="6261100" cy="3521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anchorCtr="0" anchor="t" bIns="47850" lIns="95700" spcFirstLastPara="1" rIns="95700" wrap="square" tIns="4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420688" y="703263"/>
            <a:ext cx="6261100" cy="3521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anchorCtr="0" anchor="t" bIns="47850" lIns="95700" spcFirstLastPara="1" rIns="95700" wrap="square" tIns="4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420688" y="703263"/>
            <a:ext cx="6261100" cy="3521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anchorCtr="0" anchor="t" bIns="47850" lIns="95700" spcFirstLastPara="1" rIns="95700" wrap="square" tIns="4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420688" y="703263"/>
            <a:ext cx="6261100" cy="3521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/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12800" y="1600204"/>
            <a:ext cx="7213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8229600" y="1600204"/>
            <a:ext cx="7213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93372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609603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10688638" y="1371602"/>
            <a:ext cx="5851525" cy="3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3271838" y="-2184398"/>
            <a:ext cx="5851525" cy="107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714" y="342900"/>
            <a:ext cx="11756572" cy="617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52400"/>
            <a:ext cx="10439400" cy="6578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668" y="190500"/>
            <a:ext cx="11514664" cy="647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28587"/>
            <a:ext cx="11734800" cy="66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31545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5456" y="2751"/>
            <a:ext cx="5877053" cy="6852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2015-12-09T10:13:32Z</dcterms:created>
  <dc:creator>User</dc:creator>
</cp:coreProperties>
</file>